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0" r:id="rId3"/>
  </p:sldMasterIdLst>
  <p:sldIdLst>
    <p:sldId id="274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1734619-D5E0-4A8F-95AC-1A5865713899}">
          <p14:sldIdLst>
            <p14:sldId id="274"/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</p14:sldIdLst>
        </p14:section>
        <p14:section name="Раздел без заголовка" id="{6D109B57-955F-4829-A4C1-252735206460}">
          <p14:sldIdLst>
            <p14:sldId id="267"/>
            <p14:sldId id="268"/>
            <p14:sldId id="269"/>
            <p14:sldId id="270"/>
            <p14:sldId id="271"/>
            <p14:sldId id="272"/>
            <p14:sldId id="2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4" autoAdjust="0"/>
  </p:normalViewPr>
  <p:slideViewPr>
    <p:cSldViewPr snapToGrid="0">
      <p:cViewPr>
        <p:scale>
          <a:sx n="80" d="100"/>
          <a:sy n="80" d="100"/>
        </p:scale>
        <p:origin x="-234" y="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5498-1031-47FE-9554-F575C3EBB7EF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553E-CE62-4166-BD30-6A1FF7446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593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5498-1031-47FE-9554-F575C3EBB7EF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553E-CE62-4166-BD30-6A1FF7446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183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5498-1031-47FE-9554-F575C3EBB7EF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553E-CE62-4166-BD30-6A1FF7446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758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DD285498-1031-47FE-9554-F575C3EBB7EF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1D81553E-CE62-4166-BD30-6A1FF7446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464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5498-1031-47FE-9554-F575C3EBB7EF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553E-CE62-4166-BD30-6A1FF7446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068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5498-1031-47FE-9554-F575C3EBB7EF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553E-CE62-4166-BD30-6A1FF7446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804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5498-1031-47FE-9554-F575C3EBB7EF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553E-CE62-4166-BD30-6A1FF7446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500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5498-1031-47FE-9554-F575C3EBB7EF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553E-CE62-4166-BD30-6A1FF7446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931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5498-1031-47FE-9554-F575C3EBB7EF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553E-CE62-4166-BD30-6A1FF7446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268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5498-1031-47FE-9554-F575C3EBB7EF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553E-CE62-4166-BD30-6A1FF7446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380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5498-1031-47FE-9554-F575C3EBB7EF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553E-CE62-4166-BD30-6A1FF7446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176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5498-1031-47FE-9554-F575C3EBB7EF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553E-CE62-4166-BD30-6A1FF7446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945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5498-1031-47FE-9554-F575C3EBB7EF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553E-CE62-4166-BD30-6A1FF7446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5912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5498-1031-47FE-9554-F575C3EBB7EF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553E-CE62-4166-BD30-6A1FF7446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288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5498-1031-47FE-9554-F575C3EBB7EF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553E-CE62-4166-BD30-6A1FF7446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8473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5498-1031-47FE-9554-F575C3EBB7EF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553E-CE62-4166-BD30-6A1FF7446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1111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5498-1031-47FE-9554-F575C3EBB7EF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553E-CE62-4166-BD30-6A1FF7446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2503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5498-1031-47FE-9554-F575C3EBB7EF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553E-CE62-4166-BD30-6A1FF7446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7446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5498-1031-47FE-9554-F575C3EBB7EF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553E-CE62-4166-BD30-6A1FF7446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3821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DD285498-1031-47FE-9554-F575C3EBB7EF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553E-CE62-4166-BD30-6A1FF7446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5196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DD285498-1031-47FE-9554-F575C3EBB7EF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553E-CE62-4166-BD30-6A1FF7446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5934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DD285498-1031-47FE-9554-F575C3EBB7EF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1D81553E-CE62-4166-BD30-6A1FF7446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847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5498-1031-47FE-9554-F575C3EBB7EF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553E-CE62-4166-BD30-6A1FF7446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224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5498-1031-47FE-9554-F575C3EBB7EF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553E-CE62-4166-BD30-6A1FF7446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0444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5498-1031-47FE-9554-F575C3EBB7EF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553E-CE62-4166-BD30-6A1FF7446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1879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5498-1031-47FE-9554-F575C3EBB7EF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553E-CE62-4166-BD30-6A1FF7446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1256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5498-1031-47FE-9554-F575C3EBB7EF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553E-CE62-4166-BD30-6A1FF7446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3861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5498-1031-47FE-9554-F575C3EBB7EF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553E-CE62-4166-BD30-6A1FF7446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9684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5498-1031-47FE-9554-F575C3EBB7EF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553E-CE62-4166-BD30-6A1FF7446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6426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5498-1031-47FE-9554-F575C3EBB7EF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553E-CE62-4166-BD30-6A1FF7446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8756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5498-1031-47FE-9554-F575C3EBB7EF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553E-CE62-4166-BD30-6A1FF7446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7113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5498-1031-47FE-9554-F575C3EBB7EF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553E-CE62-4166-BD30-6A1FF7446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7210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5498-1031-47FE-9554-F575C3EBB7EF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553E-CE62-4166-BD30-6A1FF7446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423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5498-1031-47FE-9554-F575C3EBB7EF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553E-CE62-4166-BD30-6A1FF7446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585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5498-1031-47FE-9554-F575C3EBB7EF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553E-CE62-4166-BD30-6A1FF7446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1782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5498-1031-47FE-9554-F575C3EBB7EF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553E-CE62-4166-BD30-6A1FF7446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4805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5498-1031-47FE-9554-F575C3EBB7EF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553E-CE62-4166-BD30-6A1FF7446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0112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5498-1031-47FE-9554-F575C3EBB7EF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553E-CE62-4166-BD30-6A1FF7446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5857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DD285498-1031-47FE-9554-F575C3EBB7EF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553E-CE62-4166-BD30-6A1FF7446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6115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DD285498-1031-47FE-9554-F575C3EBB7EF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553E-CE62-4166-BD30-6A1FF7446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916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5498-1031-47FE-9554-F575C3EBB7EF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553E-CE62-4166-BD30-6A1FF7446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885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5498-1031-47FE-9554-F575C3EBB7EF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553E-CE62-4166-BD30-6A1FF7446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992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5498-1031-47FE-9554-F575C3EBB7EF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553E-CE62-4166-BD30-6A1FF7446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256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5498-1031-47FE-9554-F575C3EBB7EF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553E-CE62-4166-BD30-6A1FF7446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191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5498-1031-47FE-9554-F575C3EBB7EF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553E-CE62-4166-BD30-6A1FF7446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135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76400" y="250666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85498-1031-47FE-9554-F575C3EBB7EF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1553E-CE62-4166-BD30-6A1FF7446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436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D285498-1031-47FE-9554-F575C3EBB7EF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D81553E-CE62-4166-BD30-6A1FF7446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863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D285498-1031-47FE-9554-F575C3EBB7EF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D81553E-CE62-4166-BD30-6A1FF7446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10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10043477" cy="706964"/>
          </a:xfrm>
        </p:spPr>
        <p:txBody>
          <a:bodyPr/>
          <a:lstStyle/>
          <a:p>
            <a:r>
              <a:rPr lang="ru-RU" dirty="0" smtClean="0"/>
              <a:t>Моя малая Родина, деревня </a:t>
            </a:r>
            <a:r>
              <a:rPr lang="ru-RU" dirty="0" err="1" smtClean="0"/>
              <a:t>Полново</a:t>
            </a:r>
            <a:r>
              <a:rPr lang="ru-RU" dirty="0" smtClean="0"/>
              <a:t>  </a:t>
            </a:r>
            <a:r>
              <a:rPr lang="ru-RU" dirty="0"/>
              <a:t>в годы </a:t>
            </a:r>
            <a:r>
              <a:rPr lang="ru-RU" dirty="0" smtClean="0"/>
              <a:t>Великой Отечественной войны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8" y="2155250"/>
            <a:ext cx="8336477" cy="4566184"/>
          </a:xfrm>
        </p:spPr>
      </p:pic>
    </p:spTree>
    <p:extLst>
      <p:ext uri="{BB962C8B-B14F-4D97-AF65-F5344CB8AC3E}">
        <p14:creationId xmlns:p14="http://schemas.microsoft.com/office/powerpoint/2010/main" val="262759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516" y="1295400"/>
            <a:ext cx="4174957" cy="822158"/>
          </a:xfrm>
        </p:spPr>
        <p:txBody>
          <a:bodyPr/>
          <a:lstStyle/>
          <a:p>
            <a:r>
              <a:rPr lang="ru-RU" sz="4400" dirty="0" err="1" smtClean="0"/>
              <a:t>Сегоднишний</a:t>
            </a:r>
            <a:r>
              <a:rPr lang="ru-RU" sz="4400" dirty="0" smtClean="0"/>
              <a:t> день</a:t>
            </a:r>
            <a:endParaRPr lang="ru-RU" sz="4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211" y="2874571"/>
            <a:ext cx="5189538" cy="270504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Работают поисковые отряды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Поднимают тела погибших, перезахоранивают их.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Вот что находят в Попово болоте -------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endParaRPr lang="ru-RU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252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1379621"/>
            <a:ext cx="3224541" cy="473242"/>
          </a:xfrm>
        </p:spPr>
        <p:txBody>
          <a:bodyPr/>
          <a:lstStyle/>
          <a:p>
            <a:r>
              <a:rPr lang="ru-RU" dirty="0" smtClean="0"/>
              <a:t>Воинские почести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795" y="1479884"/>
            <a:ext cx="6814184" cy="453370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Каждый солдат должен быть захоронен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74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Немецкое кладбище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В 2000-х годах в Демянск приехали немцы с архивными документами с просьбой выделить им землю и дать возможность перезахоронить своих солдат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Местное население (село </a:t>
            </a:r>
            <a:r>
              <a:rPr lang="ru-RU" dirty="0" err="1" smtClean="0"/>
              <a:t>Полново</a:t>
            </a:r>
            <a:r>
              <a:rPr lang="ru-RU" dirty="0" smtClean="0"/>
              <a:t>) отнеслось к этой идее негативно, вокруг села так и не были произведены работы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Но всё же на территории </a:t>
            </a:r>
            <a:r>
              <a:rPr lang="ru-RU" dirty="0" err="1" smtClean="0"/>
              <a:t>Демянского</a:t>
            </a:r>
            <a:r>
              <a:rPr lang="ru-RU" dirty="0" smtClean="0"/>
              <a:t> района такое кладбище было организовано возле деревни </a:t>
            </a:r>
            <a:r>
              <a:rPr lang="ru-RU" dirty="0" err="1" smtClean="0"/>
              <a:t>Корпово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242" y="2227913"/>
            <a:ext cx="4403558" cy="4630087"/>
          </a:xfrm>
        </p:spPr>
      </p:pic>
    </p:spTree>
    <p:extLst>
      <p:ext uri="{BB962C8B-B14F-4D97-AF65-F5344CB8AC3E}">
        <p14:creationId xmlns:p14="http://schemas.microsoft.com/office/powerpoint/2010/main" val="308430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Кладбище очень ухожено и немцы приезжают каждый год помолится за своих солдат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99" y="1825625"/>
            <a:ext cx="3724275" cy="2909094"/>
          </a:xfrm>
        </p:spPr>
      </p:pic>
      <p:sp>
        <p:nvSpPr>
          <p:cNvPr id="6" name="AutoShape 2" descr="https://apf.mail.ru/cgi-bin/readmsg?id=15718285801816496848;0;1&amp;af_preview=1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326" y="1825625"/>
            <a:ext cx="2337905" cy="29090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99" y="4837196"/>
            <a:ext cx="3724276" cy="202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Демянск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199" y="3022888"/>
            <a:ext cx="3871935" cy="383511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В разных местах Демянска, деревень даже в лесах можно встретить памятные знаки в честь погибших. Вот некоторые из них.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311" y="3022889"/>
            <a:ext cx="2867025" cy="38351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311" y="221627"/>
            <a:ext cx="5290808" cy="267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9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741947"/>
            <a:ext cx="2793158" cy="1600200"/>
          </a:xfrm>
        </p:spPr>
        <p:txBody>
          <a:bodyPr/>
          <a:lstStyle/>
          <a:p>
            <a:r>
              <a:rPr lang="ru-RU" sz="3200" dirty="0" err="1" smtClean="0"/>
              <a:t>Полновская</a:t>
            </a:r>
            <a:r>
              <a:rPr lang="ru-RU" sz="3200" dirty="0" smtClean="0"/>
              <a:t> школа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887" y="3878680"/>
            <a:ext cx="3715501" cy="277760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>
                    <a:lumMod val="85000"/>
                  </a:schemeClr>
                </a:solidFill>
              </a:rPr>
              <a:t>Я сфотографировал следы обстрелов в селе </a:t>
            </a:r>
            <a:r>
              <a:rPr lang="ru-RU" sz="2800" dirty="0" err="1" smtClean="0">
                <a:solidFill>
                  <a:schemeClr val="bg1">
                    <a:lumMod val="85000"/>
                  </a:schemeClr>
                </a:solidFill>
              </a:rPr>
              <a:t>Полново</a:t>
            </a:r>
            <a:endParaRPr lang="ru-RU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195" y="3878680"/>
            <a:ext cx="2614363" cy="29016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843" y="96252"/>
            <a:ext cx="4824662" cy="340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6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663" y="511664"/>
            <a:ext cx="6124074" cy="605141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 на домах до сих пор висят звёзды- по количеству погибших в семье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7688179" y="2394284"/>
            <a:ext cx="1034716" cy="501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30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783" y="669757"/>
            <a:ext cx="6170933" cy="523774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Мой папа копая огород выкопал авиационную  бомбу и чуть не погиб, а гуляя по лесу можно тоже найти много чего интересного.</a:t>
            </a:r>
          </a:p>
          <a:p>
            <a:r>
              <a:rPr lang="ru-RU" dirty="0" smtClean="0"/>
              <a:t>Колючей немецкой проволокой до сих пор ограждают пастбища</a:t>
            </a:r>
          </a:p>
          <a:p>
            <a:r>
              <a:rPr lang="ru-RU" dirty="0" smtClean="0"/>
              <a:t>На фотографии изображены находки этого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990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5" r="14705"/>
          <a:stretch>
            <a:fillRect/>
          </a:stretch>
        </p:blipFill>
        <p:spPr>
          <a:xfrm>
            <a:off x="6547870" y="1143000"/>
            <a:ext cx="4653530" cy="4572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Об этих местах снят и не один документальный фильм, в настоящий момент телеканал </a:t>
            </a:r>
            <a:r>
              <a:rPr lang="en-US" dirty="0" smtClean="0"/>
              <a:t>“</a:t>
            </a:r>
            <a:r>
              <a:rPr lang="ru-RU" dirty="0" smtClean="0"/>
              <a:t>звезда</a:t>
            </a:r>
            <a:r>
              <a:rPr lang="en-US" dirty="0" smtClean="0"/>
              <a:t>” </a:t>
            </a:r>
            <a:r>
              <a:rPr lang="ru-RU" dirty="0" smtClean="0"/>
              <a:t> </a:t>
            </a:r>
            <a:r>
              <a:rPr lang="ru-RU" dirty="0" err="1" smtClean="0"/>
              <a:t>снимант</a:t>
            </a:r>
            <a:r>
              <a:rPr lang="ru-RU" dirty="0" smtClean="0"/>
              <a:t> фильм «Попово болото»</a:t>
            </a:r>
          </a:p>
          <a:p>
            <a:r>
              <a:rPr lang="ru-RU" dirty="0" smtClean="0"/>
              <a:t> </a:t>
            </a:r>
            <a:endParaRPr lang="ru-RU" dirty="0"/>
          </a:p>
          <a:p>
            <a:r>
              <a:rPr lang="ru-RU" dirty="0" smtClean="0"/>
              <a:t>               и да это реклама канала звезда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21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Никто  не забыт, ничто не забыто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212" y="2179833"/>
            <a:ext cx="7198895" cy="467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6909" y="2351315"/>
            <a:ext cx="10015429" cy="4239492"/>
          </a:xfrm>
        </p:spPr>
        <p:txBody>
          <a:bodyPr/>
          <a:lstStyle/>
          <a:p>
            <a:pPr algn="ctr"/>
            <a:r>
              <a:rPr lang="ru-RU" sz="2800" smtClean="0"/>
              <a:t>Проект</a:t>
            </a:r>
            <a:r>
              <a:rPr lang="ru-RU" sz="2800" smtClean="0"/>
              <a:t>-презентацию </a:t>
            </a:r>
            <a:r>
              <a:rPr lang="ru-RU" sz="2800" dirty="0" smtClean="0"/>
              <a:t>подготовил ученик </a:t>
            </a:r>
            <a:r>
              <a:rPr lang="ru-RU" sz="2800" dirty="0"/>
              <a:t>6 “</a:t>
            </a:r>
            <a:r>
              <a:rPr lang="ru-RU" sz="2800" dirty="0" smtClean="0"/>
              <a:t>б 1” класса,  </a:t>
            </a:r>
            <a:r>
              <a:rPr lang="ru-RU" sz="2800" dirty="0"/>
              <a:t>школы №</a:t>
            </a:r>
            <a:r>
              <a:rPr lang="ru-RU" sz="2800" dirty="0" smtClean="0"/>
              <a:t>1501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 </a:t>
            </a:r>
            <a:r>
              <a:rPr lang="ru-RU" sz="2800" dirty="0" smtClean="0"/>
              <a:t>Константин Емельянов</a:t>
            </a:r>
            <a:br>
              <a:rPr lang="ru-RU" sz="2800" dirty="0" smtClean="0"/>
            </a:br>
            <a:r>
              <a:rPr lang="ru-RU" sz="2800" dirty="0" smtClean="0"/>
              <a:t>Под руководством учителя истории и обществознания, Протасова Егора Дмитриевича</a:t>
            </a:r>
            <a:br>
              <a:rPr lang="ru-RU" sz="2800" dirty="0" smtClean="0"/>
            </a:br>
            <a:r>
              <a:rPr lang="ru-RU" sz="8000" dirty="0"/>
              <a:t/>
            </a:r>
            <a:br>
              <a:rPr lang="ru-RU" sz="8000" dirty="0"/>
            </a:b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96078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686690"/>
          </a:xfrm>
        </p:spPr>
        <p:txBody>
          <a:bodyPr/>
          <a:lstStyle/>
          <a:p>
            <a:r>
              <a:rPr lang="ru-RU" dirty="0" smtClean="0"/>
              <a:t>Цели: сохранение исторической памяти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0708" y="2398963"/>
            <a:ext cx="8825659" cy="3416300"/>
          </a:xfrm>
        </p:spPr>
        <p:txBody>
          <a:bodyPr/>
          <a:lstStyle/>
          <a:p>
            <a:r>
              <a:rPr lang="ru-RU" dirty="0" smtClean="0"/>
              <a:t>Задачи : </a:t>
            </a:r>
          </a:p>
          <a:p>
            <a:r>
              <a:rPr lang="ru-RU" dirty="0" smtClean="0"/>
              <a:t>изучить историю семьи</a:t>
            </a:r>
          </a:p>
          <a:p>
            <a:r>
              <a:rPr lang="ru-RU" dirty="0" smtClean="0"/>
              <a:t>Изучить историю оккупации края во время ВОВ</a:t>
            </a:r>
          </a:p>
          <a:p>
            <a:r>
              <a:rPr lang="ru-RU" dirty="0" smtClean="0"/>
              <a:t> опросить оставшиеся в живых свидетелей</a:t>
            </a:r>
          </a:p>
          <a:p>
            <a:r>
              <a:rPr lang="ru-RU" dirty="0" smtClean="0"/>
              <a:t>Посетить краеведческий музей</a:t>
            </a:r>
          </a:p>
          <a:p>
            <a:r>
              <a:rPr lang="ru-RU" dirty="0" smtClean="0"/>
              <a:t>Посетить памятники и места боевой славы</a:t>
            </a:r>
          </a:p>
          <a:p>
            <a:r>
              <a:rPr lang="ru-RU" dirty="0" smtClean="0"/>
              <a:t>Сохранить свидетельства ещё живых людей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155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Любовь и Селигер (истории семьи)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50089" y="2249906"/>
            <a:ext cx="4825158" cy="4608094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Не смотря на то, что я родился в семье коренных москвичей, почти все пары семьи встречались на </a:t>
            </a:r>
            <a:r>
              <a:rPr lang="ru-RU" dirty="0"/>
              <a:t>С</a:t>
            </a:r>
            <a:r>
              <a:rPr lang="ru-RU" dirty="0" smtClean="0"/>
              <a:t>елигере  (магическое место)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Именно поэтому я решил заняться углублением в историю    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На фотографиях можно увидеть моих родителей, </a:t>
            </a:r>
            <a:r>
              <a:rPr lang="ru-RU" dirty="0" err="1" smtClean="0"/>
              <a:t>бубушку</a:t>
            </a:r>
            <a:r>
              <a:rPr lang="ru-RU" dirty="0" smtClean="0"/>
              <a:t> с дедушкой, тётю с дядей. И это не полный список!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783" y="2940552"/>
            <a:ext cx="2167661" cy="321477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083538" y="3237743"/>
            <a:ext cx="2104487" cy="37306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698" y="1666334"/>
            <a:ext cx="2452421" cy="237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24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9405" y="877415"/>
            <a:ext cx="8761413" cy="706964"/>
          </a:xfrm>
        </p:spPr>
        <p:txBody>
          <a:bodyPr/>
          <a:lstStyle/>
          <a:p>
            <a:r>
              <a:rPr lang="ru-RU" sz="7200" dirty="0" smtClean="0"/>
              <a:t>Оккупация края</a:t>
            </a:r>
            <a:endParaRPr lang="ru-RU" sz="7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2603500"/>
            <a:ext cx="5980112" cy="42545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С 9 сентября 1941 по 21 февраля 1943 года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В Демянск была введена дивизия СС</a:t>
            </a:r>
            <a:r>
              <a:rPr lang="en-US" dirty="0" smtClean="0"/>
              <a:t> ”</a:t>
            </a:r>
            <a:r>
              <a:rPr lang="ru-RU" dirty="0" smtClean="0"/>
              <a:t>мёртвая голова</a:t>
            </a:r>
            <a:r>
              <a:rPr lang="en-US" dirty="0" smtClean="0"/>
              <a:t>”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Гитлер считал Демянск стратегической точкой:</a:t>
            </a:r>
            <a:r>
              <a:rPr lang="en-US" dirty="0" smtClean="0"/>
              <a:t> “</a:t>
            </a:r>
            <a:r>
              <a:rPr lang="ru-RU" dirty="0" smtClean="0"/>
              <a:t>Демянск- это дуло пистолета приставленного к голове Москвы</a:t>
            </a:r>
            <a:r>
              <a:rPr lang="en-US" dirty="0" smtClean="0"/>
              <a:t>”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В дальнейшем это место получило название </a:t>
            </a:r>
            <a:r>
              <a:rPr lang="en-US" dirty="0" smtClean="0"/>
              <a:t>“</a:t>
            </a:r>
            <a:r>
              <a:rPr lang="ru-RU" dirty="0" err="1" smtClean="0"/>
              <a:t>Демянского</a:t>
            </a:r>
            <a:r>
              <a:rPr lang="ru-RU" dirty="0" smtClean="0"/>
              <a:t> котла</a:t>
            </a:r>
            <a:r>
              <a:rPr lang="en-US" dirty="0" smtClean="0"/>
              <a:t>”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Гитлером была создана одноимённая награда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315" y="2237874"/>
            <a:ext cx="2727969" cy="4620126"/>
          </a:xfrm>
        </p:spPr>
      </p:pic>
    </p:spTree>
    <p:extLst>
      <p:ext uri="{BB962C8B-B14F-4D97-AF65-F5344CB8AC3E}">
        <p14:creationId xmlns:p14="http://schemas.microsoft.com/office/powerpoint/2010/main" val="223753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4349" y="684910"/>
            <a:ext cx="4391525" cy="1336396"/>
          </a:xfrm>
        </p:spPr>
        <p:txBody>
          <a:bodyPr/>
          <a:lstStyle/>
          <a:p>
            <a:r>
              <a:rPr lang="ru-RU" sz="4800" dirty="0" smtClean="0"/>
              <a:t>Попово болото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2603500"/>
            <a:ext cx="5980112" cy="42545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Концлагерь в посёлке Демянск </a:t>
            </a:r>
          </a:p>
          <a:p>
            <a:r>
              <a:rPr lang="ru-RU" dirty="0" smtClean="0"/>
              <a:t>Первые партии пленных были пригнаны 13 сентября 1941 г</a:t>
            </a:r>
          </a:p>
          <a:p>
            <a:r>
              <a:rPr lang="ru-RU" dirty="0" smtClean="0"/>
              <a:t>По свидетельствам самих немцев мужчина за месяц становился  </a:t>
            </a:r>
            <a:r>
              <a:rPr lang="en-US" dirty="0" smtClean="0"/>
              <a:t>“</a:t>
            </a:r>
            <a:r>
              <a:rPr lang="ru-RU" dirty="0" smtClean="0"/>
              <a:t>живым трупом</a:t>
            </a:r>
            <a:r>
              <a:rPr lang="en-US" dirty="0" smtClean="0"/>
              <a:t>” </a:t>
            </a:r>
            <a:endParaRPr lang="ru-RU" dirty="0" smtClean="0"/>
          </a:p>
          <a:p>
            <a:r>
              <a:rPr lang="ru-RU" dirty="0" smtClean="0"/>
              <a:t>На 16 человек выдавали буханку хлеба весом килограмм на 2-3 дня </a:t>
            </a:r>
          </a:p>
          <a:p>
            <a:r>
              <a:rPr lang="ru-RU" dirty="0" smtClean="0"/>
              <a:t>Феврале 1942г совсем ничего не давали, люди грызли ремни, зато немцы давали ваксу для обуви (у заключённых обуви не было) поэтому они ели крем для обуви.</a:t>
            </a:r>
          </a:p>
          <a:p>
            <a:r>
              <a:rPr lang="ru-RU" dirty="0" smtClean="0"/>
              <a:t>Людей гоняли на работу по 15-20 человек в группе, возвращались не больше 10.</a:t>
            </a:r>
          </a:p>
          <a:p>
            <a:r>
              <a:rPr lang="ru-RU" dirty="0" smtClean="0"/>
              <a:t>После ухода немцев город насчитывал около 200 человек.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386" y="2603500"/>
            <a:ext cx="4555066" cy="3416300"/>
          </a:xfrm>
        </p:spPr>
      </p:pic>
    </p:spTree>
    <p:extLst>
      <p:ext uri="{BB962C8B-B14F-4D97-AF65-F5344CB8AC3E}">
        <p14:creationId xmlns:p14="http://schemas.microsoft.com/office/powerpoint/2010/main" val="33157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7148" y="877414"/>
            <a:ext cx="3729789" cy="1059669"/>
          </a:xfrm>
        </p:spPr>
        <p:txBody>
          <a:bodyPr/>
          <a:lstStyle/>
          <a:p>
            <a:r>
              <a:rPr lang="ru-RU" sz="4800" dirty="0" smtClean="0"/>
              <a:t>Попово болото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Комендантом был Шмидт, его правой рукой был </a:t>
            </a:r>
            <a:r>
              <a:rPr lang="ru-RU" dirty="0" err="1" smtClean="0"/>
              <a:t>Вюснер</a:t>
            </a:r>
            <a:r>
              <a:rPr lang="ru-RU" dirty="0" smtClean="0"/>
              <a:t> -отличались крайней жестокостью</a:t>
            </a:r>
          </a:p>
          <a:p>
            <a:r>
              <a:rPr lang="ru-RU" dirty="0" smtClean="0"/>
              <a:t>Оценить количество погибших очень сложно, так как немцы вывезли все архивы, карты в Германию.</a:t>
            </a:r>
          </a:p>
          <a:p>
            <a:r>
              <a:rPr lang="ru-RU" dirty="0" smtClean="0"/>
              <a:t>Но Демянск стал одним большим кладбищем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112" y="2603500"/>
            <a:ext cx="5902191" cy="181208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112" y="4415589"/>
            <a:ext cx="6003341" cy="181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5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Свидетельские показания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Моя соседка </a:t>
            </a:r>
            <a:r>
              <a:rPr lang="ru-RU" dirty="0" err="1" smtClean="0"/>
              <a:t>Кабарда</a:t>
            </a:r>
            <a:r>
              <a:rPr lang="ru-RU" dirty="0" smtClean="0"/>
              <a:t> Татьяна Павловна рассказывала: когда пришли немцы она была ещё ребёнком. Всех детей собрали для отправки в Германию. Идти до сборного пункта 10км. Татьяне было 8 лет и она была слабой, начала отставать. Всех отстающих детей немцы забивали прикладом в голову, трупы валялись по обочинам дороги. Её спасла 15-летния девочка, несла её всю дорогу на руках. Дальше доставляли детей в </a:t>
            </a:r>
            <a:r>
              <a:rPr lang="ru-RU" dirty="0" err="1" smtClean="0"/>
              <a:t>Лычково</a:t>
            </a:r>
            <a:r>
              <a:rPr lang="ru-RU" dirty="0" smtClean="0"/>
              <a:t> и отправляли в Германию.</a:t>
            </a:r>
          </a:p>
          <a:p>
            <a:r>
              <a:rPr lang="ru-RU" dirty="0" smtClean="0"/>
              <a:t>В 90-х годах почти всё местное население получило </a:t>
            </a:r>
            <a:r>
              <a:rPr lang="ru-RU" dirty="0" err="1" smtClean="0"/>
              <a:t>конпенсацию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086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6790" y="745067"/>
            <a:ext cx="6533148" cy="987479"/>
          </a:xfrm>
        </p:spPr>
        <p:txBody>
          <a:bodyPr/>
          <a:lstStyle/>
          <a:p>
            <a:r>
              <a:rPr lang="ru-RU" sz="4400" dirty="0" smtClean="0"/>
              <a:t>Краеведческий музей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0238" y="2362869"/>
            <a:ext cx="4680362" cy="3416300"/>
          </a:xfrm>
        </p:spPr>
        <p:txBody>
          <a:bodyPr/>
          <a:lstStyle/>
          <a:p>
            <a:r>
              <a:rPr lang="ru-RU" dirty="0" smtClean="0"/>
              <a:t>Почти всю информацию я узнал в этом музее.</a:t>
            </a:r>
          </a:p>
          <a:p>
            <a:r>
              <a:rPr lang="ru-RU" dirty="0" smtClean="0"/>
              <a:t>Хочу выразить большую благодарность сотрудником музея.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535" y="1407691"/>
            <a:ext cx="2562225" cy="34163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140" y="2243053"/>
            <a:ext cx="2418348" cy="23650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18" y="4033918"/>
            <a:ext cx="4527884" cy="28240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187" y="2243053"/>
            <a:ext cx="2263190" cy="23650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132" y="4650121"/>
            <a:ext cx="2035093" cy="203994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139" y="4647054"/>
            <a:ext cx="1824040" cy="204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09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Тема Office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1_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628</Words>
  <Application>Microsoft Office PowerPoint</Application>
  <PresentationFormat>Произвольный</PresentationFormat>
  <Paragraphs>61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1_Тема Office</vt:lpstr>
      <vt:lpstr>Ион (конференц-зал)</vt:lpstr>
      <vt:lpstr>1_Ион (конференц-зал)</vt:lpstr>
      <vt:lpstr>Моя малая Родина, деревня Полново  в годы Великой Отечественной войны</vt:lpstr>
      <vt:lpstr>Проект-презентацию подготовил ученик 6 “б 1” класса,  школы №1501  Константин Емельянов Под руководством учителя истории и обществознания, Протасова Егора Дмитриевича  </vt:lpstr>
      <vt:lpstr>Цели: сохранение исторической памяти</vt:lpstr>
      <vt:lpstr>Любовь и Селигер (истории семьи)</vt:lpstr>
      <vt:lpstr>Оккупация края</vt:lpstr>
      <vt:lpstr>Попово болото</vt:lpstr>
      <vt:lpstr>Попово болото</vt:lpstr>
      <vt:lpstr>Свидетельские показания</vt:lpstr>
      <vt:lpstr>Краеведческий музей</vt:lpstr>
      <vt:lpstr>Сегоднишний день</vt:lpstr>
      <vt:lpstr>Воинские почести </vt:lpstr>
      <vt:lpstr>Немецкое кладбище</vt:lpstr>
      <vt:lpstr>Презентация PowerPoint</vt:lpstr>
      <vt:lpstr>Демянск </vt:lpstr>
      <vt:lpstr>Полновская школа</vt:lpstr>
      <vt:lpstr>Презентация PowerPoint</vt:lpstr>
      <vt:lpstr>Презентация PowerPoint</vt:lpstr>
      <vt:lpstr>Презентация PowerPoint</vt:lpstr>
      <vt:lpstr>Никто  не забыт, ничто не забыто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МАЛАЯ РОДИНА</dc:title>
  <dc:creator>Константин</dc:creator>
  <cp:lastModifiedBy>владелец</cp:lastModifiedBy>
  <cp:revision>27</cp:revision>
  <dcterms:created xsi:type="dcterms:W3CDTF">2019-10-23T08:10:00Z</dcterms:created>
  <dcterms:modified xsi:type="dcterms:W3CDTF">2020-06-04T15:55:26Z</dcterms:modified>
</cp:coreProperties>
</file>